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66" r:id="rId5"/>
    <p:sldId id="267" r:id="rId6"/>
    <p:sldId id="268" r:id="rId7"/>
    <p:sldId id="269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37"/>
    <p:restoredTop sz="94681"/>
  </p:normalViewPr>
  <p:slideViewPr>
    <p:cSldViewPr snapToGrid="0">
      <p:cViewPr varScale="1">
        <p:scale>
          <a:sx n="122" d="100"/>
          <a:sy n="122" d="100"/>
        </p:scale>
        <p:origin x="192" y="8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iden, Chandler" userId="06a649a8-3791-48e2-ba9a-4ab2e9f5fea2" providerId="ADAL" clId="{C0D8084E-E57A-3C4A-9BAF-C358548F87A2}"/>
    <pc:docChg chg="undo custSel addSld delSld modSld sldOrd">
      <pc:chgData name="Kaiden, Chandler" userId="06a649a8-3791-48e2-ba9a-4ab2e9f5fea2" providerId="ADAL" clId="{C0D8084E-E57A-3C4A-9BAF-C358548F87A2}" dt="2021-08-12T14:56:59.681" v="1090"/>
      <pc:docMkLst>
        <pc:docMk/>
      </pc:docMkLst>
      <pc:sldChg chg="modSp mod">
        <pc:chgData name="Kaiden, Chandler" userId="06a649a8-3791-48e2-ba9a-4ab2e9f5fea2" providerId="ADAL" clId="{C0D8084E-E57A-3C4A-9BAF-C358548F87A2}" dt="2021-08-12T14:31:58.004" v="82" actId="14100"/>
        <pc:sldMkLst>
          <pc:docMk/>
          <pc:sldMk cId="0" sldId="256"/>
        </pc:sldMkLst>
        <pc:spChg chg="mod">
          <ac:chgData name="Kaiden, Chandler" userId="06a649a8-3791-48e2-ba9a-4ab2e9f5fea2" providerId="ADAL" clId="{C0D8084E-E57A-3C4A-9BAF-C358548F87A2}" dt="2021-08-12T14:29:00.159" v="16" actId="20577"/>
          <ac:spMkLst>
            <pc:docMk/>
            <pc:sldMk cId="0" sldId="256"/>
            <ac:spMk id="67" creationId="{00000000-0000-0000-0000-000000000000}"/>
          </ac:spMkLst>
        </pc:spChg>
        <pc:spChg chg="mod">
          <ac:chgData name="Kaiden, Chandler" userId="06a649a8-3791-48e2-ba9a-4ab2e9f5fea2" providerId="ADAL" clId="{C0D8084E-E57A-3C4A-9BAF-C358548F87A2}" dt="2021-08-12T14:31:58.004" v="82" actId="14100"/>
          <ac:spMkLst>
            <pc:docMk/>
            <pc:sldMk cId="0" sldId="256"/>
            <ac:spMk id="68" creationId="{00000000-0000-0000-0000-000000000000}"/>
          </ac:spMkLst>
        </pc:spChg>
      </pc:sldChg>
      <pc:sldChg chg="modSp mod">
        <pc:chgData name="Kaiden, Chandler" userId="06a649a8-3791-48e2-ba9a-4ab2e9f5fea2" providerId="ADAL" clId="{C0D8084E-E57A-3C4A-9BAF-C358548F87A2}" dt="2021-08-12T14:32:06.368" v="90" actId="20577"/>
        <pc:sldMkLst>
          <pc:docMk/>
          <pc:sldMk cId="0" sldId="257"/>
        </pc:sldMkLst>
        <pc:spChg chg="mod">
          <ac:chgData name="Kaiden, Chandler" userId="06a649a8-3791-48e2-ba9a-4ab2e9f5fea2" providerId="ADAL" clId="{C0D8084E-E57A-3C4A-9BAF-C358548F87A2}" dt="2021-08-12T14:32:06.368" v="90" actId="20577"/>
          <ac:spMkLst>
            <pc:docMk/>
            <pc:sldMk cId="0" sldId="257"/>
            <ac:spMk id="73" creationId="{00000000-0000-0000-0000-000000000000}"/>
          </ac:spMkLst>
        </pc:spChg>
      </pc:sldChg>
      <pc:sldChg chg="modSp mod">
        <pc:chgData name="Kaiden, Chandler" userId="06a649a8-3791-48e2-ba9a-4ab2e9f5fea2" providerId="ADAL" clId="{C0D8084E-E57A-3C4A-9BAF-C358548F87A2}" dt="2021-08-12T14:48:24.209" v="980" actId="20577"/>
        <pc:sldMkLst>
          <pc:docMk/>
          <pc:sldMk cId="0" sldId="258"/>
        </pc:sldMkLst>
        <pc:spChg chg="mod">
          <ac:chgData name="Kaiden, Chandler" userId="06a649a8-3791-48e2-ba9a-4ab2e9f5fea2" providerId="ADAL" clId="{C0D8084E-E57A-3C4A-9BAF-C358548F87A2}" dt="2021-08-12T14:48:24.209" v="980" actId="20577"/>
          <ac:spMkLst>
            <pc:docMk/>
            <pc:sldMk cId="0" sldId="258"/>
            <ac:spMk id="79" creationId="{00000000-0000-0000-0000-000000000000}"/>
          </ac:spMkLst>
        </pc:spChg>
      </pc:sldChg>
      <pc:sldChg chg="modSp add mod ord">
        <pc:chgData name="Kaiden, Chandler" userId="06a649a8-3791-48e2-ba9a-4ab2e9f5fea2" providerId="ADAL" clId="{C0D8084E-E57A-3C4A-9BAF-C358548F87A2}" dt="2021-08-12T14:50:34.989" v="1038" actId="20577"/>
        <pc:sldMkLst>
          <pc:docMk/>
          <pc:sldMk cId="3407442674" sldId="266"/>
        </pc:sldMkLst>
        <pc:spChg chg="mod">
          <ac:chgData name="Kaiden, Chandler" userId="06a649a8-3791-48e2-ba9a-4ab2e9f5fea2" providerId="ADAL" clId="{C0D8084E-E57A-3C4A-9BAF-C358548F87A2}" dt="2021-08-12T14:50:34.989" v="1038" actId="20577"/>
          <ac:spMkLst>
            <pc:docMk/>
            <pc:sldMk cId="3407442674" sldId="266"/>
            <ac:spMk id="84" creationId="{00000000-0000-0000-0000-000000000000}"/>
          </ac:spMkLst>
        </pc:spChg>
      </pc:sldChg>
      <pc:sldChg chg="add del">
        <pc:chgData name="Kaiden, Chandler" userId="06a649a8-3791-48e2-ba9a-4ab2e9f5fea2" providerId="ADAL" clId="{C0D8084E-E57A-3C4A-9BAF-C358548F87A2}" dt="2021-08-12T14:50:09.017" v="1027" actId="2696"/>
        <pc:sldMkLst>
          <pc:docMk/>
          <pc:sldMk cId="2340700791" sldId="267"/>
        </pc:sldMkLst>
      </pc:sldChg>
      <pc:sldChg chg="modSp add mod ord">
        <pc:chgData name="Kaiden, Chandler" userId="06a649a8-3791-48e2-ba9a-4ab2e9f5fea2" providerId="ADAL" clId="{C0D8084E-E57A-3C4A-9BAF-C358548F87A2}" dt="2021-08-12T14:50:40.651" v="1058" actId="20577"/>
        <pc:sldMkLst>
          <pc:docMk/>
          <pc:sldMk cId="2590474928" sldId="267"/>
        </pc:sldMkLst>
        <pc:spChg chg="mod">
          <ac:chgData name="Kaiden, Chandler" userId="06a649a8-3791-48e2-ba9a-4ab2e9f5fea2" providerId="ADAL" clId="{C0D8084E-E57A-3C4A-9BAF-C358548F87A2}" dt="2021-08-12T14:50:40.651" v="1058" actId="20577"/>
          <ac:spMkLst>
            <pc:docMk/>
            <pc:sldMk cId="2590474928" sldId="267"/>
            <ac:spMk id="91" creationId="{00000000-0000-0000-0000-000000000000}"/>
          </ac:spMkLst>
        </pc:spChg>
      </pc:sldChg>
      <pc:sldChg chg="modSp add mod ord">
        <pc:chgData name="Kaiden, Chandler" userId="06a649a8-3791-48e2-ba9a-4ab2e9f5fea2" providerId="ADAL" clId="{C0D8084E-E57A-3C4A-9BAF-C358548F87A2}" dt="2021-08-12T14:51:00.280" v="1084" actId="20577"/>
        <pc:sldMkLst>
          <pc:docMk/>
          <pc:sldMk cId="1478277797" sldId="268"/>
        </pc:sldMkLst>
        <pc:spChg chg="mod">
          <ac:chgData name="Kaiden, Chandler" userId="06a649a8-3791-48e2-ba9a-4ab2e9f5fea2" providerId="ADAL" clId="{C0D8084E-E57A-3C4A-9BAF-C358548F87A2}" dt="2021-08-12T14:51:00.280" v="1084" actId="20577"/>
          <ac:spMkLst>
            <pc:docMk/>
            <pc:sldMk cId="1478277797" sldId="268"/>
            <ac:spMk id="84" creationId="{00000000-0000-0000-0000-000000000000}"/>
          </ac:spMkLst>
        </pc:spChg>
      </pc:sldChg>
      <pc:sldChg chg="addSp delSp modSp new mod ord">
        <pc:chgData name="Kaiden, Chandler" userId="06a649a8-3791-48e2-ba9a-4ab2e9f5fea2" providerId="ADAL" clId="{C0D8084E-E57A-3C4A-9BAF-C358548F87A2}" dt="2021-08-12T14:56:59.681" v="1090"/>
        <pc:sldMkLst>
          <pc:docMk/>
          <pc:sldMk cId="1632208975" sldId="269"/>
        </pc:sldMkLst>
        <pc:spChg chg="del">
          <ac:chgData name="Kaiden, Chandler" userId="06a649a8-3791-48e2-ba9a-4ab2e9f5fea2" providerId="ADAL" clId="{C0D8084E-E57A-3C4A-9BAF-C358548F87A2}" dt="2021-08-12T14:56:52.051" v="1087" actId="478"/>
          <ac:spMkLst>
            <pc:docMk/>
            <pc:sldMk cId="1632208975" sldId="269"/>
            <ac:spMk id="2" creationId="{7EEC24A5-2665-F04D-BB58-103D992F965A}"/>
          </ac:spMkLst>
        </pc:spChg>
        <pc:spChg chg="del">
          <ac:chgData name="Kaiden, Chandler" userId="06a649a8-3791-48e2-ba9a-4ab2e9f5fea2" providerId="ADAL" clId="{C0D8084E-E57A-3C4A-9BAF-C358548F87A2}" dt="2021-08-12T14:56:52.051" v="1087" actId="478"/>
          <ac:spMkLst>
            <pc:docMk/>
            <pc:sldMk cId="1632208975" sldId="269"/>
            <ac:spMk id="3" creationId="{099F7AFF-E011-1E49-9210-A4E9CAB94DBF}"/>
          </ac:spMkLst>
        </pc:spChg>
        <pc:spChg chg="del">
          <ac:chgData name="Kaiden, Chandler" userId="06a649a8-3791-48e2-ba9a-4ab2e9f5fea2" providerId="ADAL" clId="{C0D8084E-E57A-3C4A-9BAF-C358548F87A2}" dt="2021-08-12T14:56:52.051" v="1087" actId="478"/>
          <ac:spMkLst>
            <pc:docMk/>
            <pc:sldMk cId="1632208975" sldId="269"/>
            <ac:spMk id="4" creationId="{80AEC928-A71C-1A44-B7B5-73EE8DEEAC53}"/>
          </ac:spMkLst>
        </pc:spChg>
        <pc:spChg chg="add del mod">
          <ac:chgData name="Kaiden, Chandler" userId="06a649a8-3791-48e2-ba9a-4ab2e9f5fea2" providerId="ADAL" clId="{C0D8084E-E57A-3C4A-9BAF-C358548F87A2}" dt="2021-08-12T14:56:59.681" v="1090"/>
          <ac:spMkLst>
            <pc:docMk/>
            <pc:sldMk cId="1632208975" sldId="269"/>
            <ac:spMk id="5" creationId="{3B3F0B91-FF2A-8344-8A94-9DF7D839D4DB}"/>
          </ac:spMkLst>
        </pc:spChg>
      </pc:sld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73a04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73a04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804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574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2689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xample.co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Frist Center</a:t>
            </a:r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400" dirty="0"/>
              <a:t>Chandler Kaiden</a:t>
            </a:r>
          </a:p>
          <a:p>
            <a:pPr marL="0" indent="0"/>
            <a:r>
              <a:rPr lang="en" sz="2400" dirty="0"/>
              <a:t>role: ◯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id="105" name="Google Shape;105;p19" descr="Black and white image of ladder handles coming out of the water onto a floating dock"/>
          <p:cNvPicPr preferRelativeResize="0"/>
          <p:nvPr/>
        </p:nvPicPr>
        <p:blipFill rotWithShape="1">
          <a:blip r:embed="rId3">
            <a:alphaModFix/>
          </a:blip>
          <a:srcRect l="27777" t="2669" r="9107" b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 idx="4294967295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11" name="Google Shape;111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2" name="Google Shape;112;p20"/>
          <p:cNvSpPr txBox="1">
            <a:spLocks noGrp="1"/>
          </p:cNvSpPr>
          <p:nvPr>
            <p:ph type="body" idx="4294967295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23" name="Google Shape;123;p22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124" name="Google Shape;124;p22" descr="Black and white upward shot of Golden Gate Bridge"/>
          <p:cNvPicPr preferRelativeResize="0"/>
          <p:nvPr/>
        </p:nvPicPr>
        <p:blipFill rotWithShape="1">
          <a:blip r:embed="rId4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8935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buSzPct val="90000"/>
              <a:buNone/>
            </a:pPr>
            <a:r>
              <a:rPr lang="en" sz="1400" dirty="0"/>
              <a:t>Using data from the National Oceanic and Atmospheric Administration (NOAA) website, this database: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SzPct val="90000"/>
              <a:buNone/>
            </a:pPr>
            <a:endParaRPr lang="en" sz="1400" dirty="0"/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" sz="1400" dirty="0"/>
              <a:t>Combines six source files into a single working </a:t>
            </a:r>
            <a:r>
              <a:rPr lang="en" sz="1400" dirty="0" err="1"/>
              <a:t>dataframe</a:t>
            </a:r>
            <a:endParaRPr lang="en" sz="1400" dirty="0"/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Reduces working </a:t>
            </a:r>
            <a:r>
              <a:rPr lang="en-US" sz="1400" dirty="0" err="1"/>
              <a:t>dataframe</a:t>
            </a:r>
            <a:r>
              <a:rPr lang="en-US" sz="1400" dirty="0"/>
              <a:t> from approx. 120k records to approx. 2.7k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Cleans and processes working </a:t>
            </a:r>
            <a:r>
              <a:rPr lang="en-US" sz="1400" dirty="0" err="1"/>
              <a:t>dataframe</a:t>
            </a:r>
            <a:endParaRPr lang="en-US" sz="1400" dirty="0"/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Creates two dependent </a:t>
            </a:r>
            <a:r>
              <a:rPr lang="en-US" sz="1400" dirty="0" err="1"/>
              <a:t>dataframes</a:t>
            </a:r>
            <a:r>
              <a:rPr lang="en-US" sz="1400" dirty="0"/>
              <a:t> (keys for machine learning, values for charts, graphs, and analysis)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Sends dependent </a:t>
            </a:r>
            <a:r>
              <a:rPr lang="en-US" sz="1400" dirty="0" err="1"/>
              <a:t>dataframes</a:t>
            </a:r>
            <a:r>
              <a:rPr lang="en-US" sz="1400" dirty="0"/>
              <a:t> to CSV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Performs exploratory analysis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Creates CSVs for SQL joining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Reads in comprehensive database from S3 bucket for AWS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endParaRPr lang="en-US" sz="1400" dirty="0"/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Working </a:t>
            </a:r>
            <a:r>
              <a:rPr lang="en" dirty="0" err="1"/>
              <a:t>dataframe</a:t>
            </a:r>
            <a:endParaRPr dirty="0"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07442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Dependent </a:t>
            </a:r>
            <a:r>
              <a:rPr lang="en" dirty="0" err="1"/>
              <a:t>dataframes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90474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connections</a:t>
            </a:r>
            <a:endParaRPr dirty="0"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78277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220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455</Words>
  <Application>Microsoft Macintosh PowerPoint</Application>
  <PresentationFormat>On-screen Show (16:9)</PresentationFormat>
  <Paragraphs>54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Roboto</vt:lpstr>
      <vt:lpstr>Arial</vt:lpstr>
      <vt:lpstr>Material</vt:lpstr>
      <vt:lpstr>Team Frist Center</vt:lpstr>
      <vt:lpstr>Database</vt:lpstr>
      <vt:lpstr>Intro</vt:lpstr>
      <vt:lpstr>Working dataframe</vt:lpstr>
      <vt:lpstr>Dependent dataframes</vt:lpstr>
      <vt:lpstr>Database connections</vt:lpstr>
      <vt:lpstr>PowerPoint Presentation</vt:lpstr>
      <vt:lpstr>First point</vt:lpstr>
      <vt:lpstr>Second point</vt:lpstr>
      <vt:lpstr>xx%</vt:lpstr>
      <vt:lpstr>Final point</vt:lpstr>
      <vt:lpstr>“This is a super-important quote”</vt:lpstr>
      <vt:lpstr>This is the most important takeaway that everyone has to remember.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Frist Center</dc:title>
  <cp:lastModifiedBy>Kaiden, Chandler</cp:lastModifiedBy>
  <cp:revision>1</cp:revision>
  <dcterms:modified xsi:type="dcterms:W3CDTF">2021-08-12T14:57:00Z</dcterms:modified>
</cp:coreProperties>
</file>